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6" r:id="rId5"/>
    <p:sldId id="308" r:id="rId6"/>
    <p:sldId id="313" r:id="rId7"/>
    <p:sldId id="311" r:id="rId8"/>
    <p:sldId id="312" r:id="rId9"/>
    <p:sldId id="31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E7E54E9-0D6C-4935-BC89-FB71FD1DE8B3}" v="10" dt="2022-10-22T10:19:22.9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19" autoAdjust="0"/>
  </p:normalViewPr>
  <p:slideViewPr>
    <p:cSldViewPr snapToGrid="0">
      <p:cViewPr varScale="1">
        <p:scale>
          <a:sx n="114" d="100"/>
          <a:sy n="114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jp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10/22/22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10/22/22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10/22/22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10/22/22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10/22/22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10/22/22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10/22/22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10/22/22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10/22/22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10/22/22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7522" y="2157274"/>
            <a:ext cx="6622741" cy="1976614"/>
          </a:xfrm>
        </p:spPr>
        <p:txBody>
          <a:bodyPr>
            <a:normAutofit/>
          </a:bodyPr>
          <a:lstStyle/>
          <a:p>
            <a:r>
              <a:rPr lang="en-US" sz="5000" b="1" dirty="0" err="1"/>
              <a:t>Aileadtech</a:t>
            </a:r>
            <a:r>
              <a:rPr lang="en-US" sz="5000" b="1" dirty="0"/>
              <a:t> Data Science 			Conference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5332891" cy="685799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DBF564E-2768-08B6-57A0-9ADBA3B75B58}"/>
              </a:ext>
            </a:extLst>
          </p:cNvPr>
          <p:cNvSpPr txBox="1"/>
          <p:nvPr/>
        </p:nvSpPr>
        <p:spPr>
          <a:xfrm>
            <a:off x="10022890" y="6245936"/>
            <a:ext cx="1815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Kehinde Ajayi</a:t>
            </a:r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FA784F76-7BB5-2158-C335-D0A98C55E9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4345" y="150399"/>
            <a:ext cx="1244904" cy="829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70" y="227121"/>
            <a:ext cx="3813154" cy="1450757"/>
          </a:xfrm>
        </p:spPr>
        <p:txBody>
          <a:bodyPr anchor="ctr"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Agenda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3D3D430E-EC1B-F9F7-5F68-8FEA7154C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4345" y="150399"/>
            <a:ext cx="1244904" cy="829936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2441FA2-9535-9350-50C4-108962013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043" y="2023963"/>
            <a:ext cx="11620870" cy="399769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James </a:t>
            </a:r>
            <a:r>
              <a:rPr lang="en-US" b="1" dirty="0" err="1"/>
              <a:t>Obidiegwu</a:t>
            </a:r>
            <a:r>
              <a:rPr lang="en-US" b="1" dirty="0"/>
              <a:t> </a:t>
            </a:r>
            <a:r>
              <a:rPr lang="en-US" dirty="0"/>
              <a:t>– A brief talk on his background, and tips on how he excels in his Masters program.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Kehinde Ajayi </a:t>
            </a:r>
            <a:r>
              <a:rPr lang="en-US" dirty="0"/>
              <a:t>– About </a:t>
            </a:r>
            <a:r>
              <a:rPr lang="en-US" dirty="0" err="1"/>
              <a:t>Aileadtech</a:t>
            </a:r>
            <a:endParaRPr lang="en-US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Ahmed Lawal </a:t>
            </a:r>
            <a:r>
              <a:rPr lang="en-US" dirty="0"/>
              <a:t>– Tips to become successful in Data Science (Academic and Industry)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Damilola Popoola </a:t>
            </a:r>
            <a:r>
              <a:rPr lang="en-US" dirty="0"/>
              <a:t>- A brief talk on her background, and tips on how she excels in his Masters program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John </a:t>
            </a:r>
            <a:r>
              <a:rPr lang="en-US" b="1" dirty="0" err="1"/>
              <a:t>Atughara</a:t>
            </a:r>
            <a:r>
              <a:rPr lang="en-US" b="1" dirty="0"/>
              <a:t> </a:t>
            </a:r>
            <a:r>
              <a:rPr lang="en-US" dirty="0"/>
              <a:t>- A brief talk on his background, and tips </a:t>
            </a:r>
            <a:r>
              <a:rPr lang="en-US"/>
              <a:t>on how he </a:t>
            </a:r>
            <a:r>
              <a:rPr lang="en-US" dirty="0"/>
              <a:t>excels in his Masters program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Question and Answer</a:t>
            </a:r>
          </a:p>
        </p:txBody>
      </p:sp>
    </p:spTree>
    <p:extLst>
      <p:ext uri="{BB962C8B-B14F-4D97-AF65-F5344CB8AC3E}">
        <p14:creationId xmlns:p14="http://schemas.microsoft.com/office/powerpoint/2010/main" val="265522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70" y="227121"/>
            <a:ext cx="5614238" cy="1450757"/>
          </a:xfrm>
        </p:spPr>
        <p:txBody>
          <a:bodyPr anchor="ctr"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About </a:t>
            </a:r>
            <a:r>
              <a:rPr lang="en-US" b="1" dirty="0" err="1">
                <a:solidFill>
                  <a:srgbClr val="FFFFFF"/>
                </a:solidFill>
              </a:rPr>
              <a:t>Aileadtech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3D3D430E-EC1B-F9F7-5F68-8FEA7154C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4345" y="150399"/>
            <a:ext cx="1244904" cy="829936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2441FA2-9535-9350-50C4-108962013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043" y="2023963"/>
            <a:ext cx="11620870" cy="2654569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A tech company whose vision is to position Africa as a leading player in the learning, research, and deployment of Artificial Intelligence (AI) to everyday life.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We train students, graduates, and professionals interested in the field and sub-field of AI.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We have trained students across Nigeria, UK, USA, Cameroon, and Turkey.</a:t>
            </a:r>
          </a:p>
        </p:txBody>
      </p:sp>
    </p:spTree>
    <p:extLst>
      <p:ext uri="{BB962C8B-B14F-4D97-AF65-F5344CB8AC3E}">
        <p14:creationId xmlns:p14="http://schemas.microsoft.com/office/powerpoint/2010/main" val="4084948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043" y="227121"/>
            <a:ext cx="6676007" cy="1450757"/>
          </a:xfrm>
        </p:spPr>
        <p:txBody>
          <a:bodyPr anchor="ctr"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Our Mission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3D3D430E-EC1B-F9F7-5F68-8FEA7154C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4345" y="150399"/>
            <a:ext cx="1244904" cy="829936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2441FA2-9535-9350-50C4-108962013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043" y="2023963"/>
            <a:ext cx="11620870" cy="3755400"/>
          </a:xfrm>
        </p:spPr>
        <p:txBody>
          <a:bodyPr/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0" i="0" dirty="0">
                <a:solidFill>
                  <a:srgbClr val="505050"/>
                </a:solidFill>
                <a:effectLst/>
              </a:rPr>
              <a:t>To improve the educational system of Africa by inculcating computing skills in the system.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505050"/>
                </a:solidFill>
                <a:effectLst/>
              </a:rPr>
              <a:t> To train students, graduates and professionals interested in the field and sub-field of Artificial Intelligence (AI).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505050"/>
                </a:solidFill>
                <a:effectLst/>
              </a:rPr>
              <a:t> To raise over 10 million Africans with sound knowledge and expertise in the field of AI.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505050"/>
                </a:solidFill>
                <a:effectLst/>
              </a:rPr>
              <a:t> To develop the youths and enhance the creation of jobs and opportunities through AI.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505050"/>
                </a:solidFill>
                <a:effectLst/>
              </a:rPr>
              <a:t> To </a:t>
            </a:r>
            <a:r>
              <a:rPr lang="en-US" dirty="0">
                <a:solidFill>
                  <a:srgbClr val="505050"/>
                </a:solidFill>
              </a:rPr>
              <a:t>greatly increase the percentage of Africans in the tech industry</a:t>
            </a:r>
            <a:r>
              <a:rPr lang="en-US" b="0" i="0" dirty="0">
                <a:solidFill>
                  <a:srgbClr val="505050"/>
                </a:solidFill>
                <a:effectLst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902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043" y="227121"/>
            <a:ext cx="6676007" cy="1450757"/>
          </a:xfrm>
        </p:spPr>
        <p:txBody>
          <a:bodyPr anchor="ctr"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Our Core team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3D3D430E-EC1B-F9F7-5F68-8FEA7154C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4345" y="150399"/>
            <a:ext cx="1244904" cy="829936"/>
          </a:xfrm>
          <a:prstGeom prst="rect">
            <a:avLst/>
          </a:prstGeom>
        </p:spPr>
      </p:pic>
      <p:pic>
        <p:nvPicPr>
          <p:cNvPr id="7" name="Picture 6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2D3F3F0C-CD78-7D8C-E5D2-D64F12D143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321581" y="2228739"/>
            <a:ext cx="2560320" cy="19202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F2FEC0F-94A8-2FAE-F2F9-AB90828930B4}"/>
              </a:ext>
            </a:extLst>
          </p:cNvPr>
          <p:cNvSpPr txBox="1"/>
          <p:nvPr/>
        </p:nvSpPr>
        <p:spPr>
          <a:xfrm>
            <a:off x="0" y="4629835"/>
            <a:ext cx="1983300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Kehinde Ajayi</a:t>
            </a:r>
          </a:p>
          <a:p>
            <a:r>
              <a:rPr lang="en-US" dirty="0"/>
              <a:t>Lead Data Scientist</a:t>
            </a:r>
          </a:p>
        </p:txBody>
      </p:sp>
      <p:pic>
        <p:nvPicPr>
          <p:cNvPr id="12" name="Picture 11" descr="A person in a suit smiling&#10;&#10;Description automatically generated with low confidence">
            <a:extLst>
              <a:ext uri="{FF2B5EF4-FFF2-40B4-BE49-F238E27FC236}">
                <a16:creationId xmlns:a16="http://schemas.microsoft.com/office/drawing/2014/main" id="{843A7695-84B5-041E-6591-3B3CDB9FEA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983" y="1904999"/>
            <a:ext cx="2032238" cy="2286000"/>
          </a:xfrm>
          <a:prstGeom prst="rect">
            <a:avLst/>
          </a:prstGeom>
        </p:spPr>
      </p:pic>
      <p:pic>
        <p:nvPicPr>
          <p:cNvPr id="16" name="Picture 15" descr="A picture containing person, posing&#10;&#10;Description automatically generated">
            <a:extLst>
              <a:ext uri="{FF2B5EF4-FFF2-40B4-BE49-F238E27FC236}">
                <a16:creationId xmlns:a16="http://schemas.microsoft.com/office/drawing/2014/main" id="{DAEC84A8-B80C-DA28-3E86-7EC09D8653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96142" y="1904999"/>
            <a:ext cx="1851135" cy="246888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DD2C1B4-206E-3E18-FD02-206F2D7E0915}"/>
              </a:ext>
            </a:extLst>
          </p:cNvPr>
          <p:cNvSpPr txBox="1"/>
          <p:nvPr/>
        </p:nvSpPr>
        <p:spPr>
          <a:xfrm>
            <a:off x="2934296" y="4371677"/>
            <a:ext cx="2174826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Damilola </a:t>
            </a:r>
            <a:r>
              <a:rPr lang="en-US" sz="2000" b="1" dirty="0" err="1"/>
              <a:t>Adebambi</a:t>
            </a:r>
            <a:endParaRPr lang="en-US" sz="2000" b="1" dirty="0"/>
          </a:p>
          <a:p>
            <a:r>
              <a:rPr lang="en-US" dirty="0"/>
              <a:t>Business Manager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D1AE2F-8C8C-CF4C-D9E6-EC122E301408}"/>
              </a:ext>
            </a:extLst>
          </p:cNvPr>
          <p:cNvSpPr txBox="1"/>
          <p:nvPr/>
        </p:nvSpPr>
        <p:spPr>
          <a:xfrm>
            <a:off x="6095983" y="4221495"/>
            <a:ext cx="203223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Dr. Francis Okoye</a:t>
            </a:r>
          </a:p>
          <a:p>
            <a:r>
              <a:rPr lang="en-US" dirty="0"/>
              <a:t>Senior Data Analyst</a:t>
            </a:r>
          </a:p>
        </p:txBody>
      </p:sp>
      <p:pic>
        <p:nvPicPr>
          <p:cNvPr id="22" name="Picture 21" descr="A person wearing a red shirt&#10;&#10;Description automatically generated with medium confidence">
            <a:extLst>
              <a:ext uri="{FF2B5EF4-FFF2-40B4-BE49-F238E27FC236}">
                <a16:creationId xmlns:a16="http://schemas.microsoft.com/office/drawing/2014/main" id="{F1C80AF2-B4C8-5993-7787-7FC44A3A85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63025" y="1904999"/>
            <a:ext cx="2194560" cy="219456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14D7113-4717-4CCE-C980-E61E71405F86}"/>
              </a:ext>
            </a:extLst>
          </p:cNvPr>
          <p:cNvSpPr txBox="1"/>
          <p:nvPr/>
        </p:nvSpPr>
        <p:spPr>
          <a:xfrm>
            <a:off x="9057530" y="4133850"/>
            <a:ext cx="2005549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/>
              <a:t>Opeyemi</a:t>
            </a:r>
            <a:r>
              <a:rPr lang="en-US" sz="2000" b="1" dirty="0"/>
              <a:t> </a:t>
            </a:r>
            <a:r>
              <a:rPr lang="en-US" sz="2000" b="1" dirty="0" err="1"/>
              <a:t>Wasiu</a:t>
            </a:r>
            <a:endParaRPr lang="en-US" sz="2000" b="1" dirty="0"/>
          </a:p>
          <a:p>
            <a:r>
              <a:rPr lang="en-US" dirty="0"/>
              <a:t>Software Developer</a:t>
            </a:r>
          </a:p>
        </p:txBody>
      </p:sp>
    </p:spTree>
    <p:extLst>
      <p:ext uri="{BB962C8B-B14F-4D97-AF65-F5344CB8AC3E}">
        <p14:creationId xmlns:p14="http://schemas.microsoft.com/office/powerpoint/2010/main" val="2602193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043" y="227121"/>
            <a:ext cx="8185211" cy="1450757"/>
          </a:xfrm>
        </p:spPr>
        <p:txBody>
          <a:bodyPr anchor="ctr"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Courses we offer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3D3D430E-EC1B-F9F7-5F68-8FEA7154C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4345" y="150399"/>
            <a:ext cx="1244904" cy="829936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2441FA2-9535-9350-50C4-108962013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043" y="2023962"/>
            <a:ext cx="11847206" cy="4376837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 Fundamentals of Data Science and AI.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 Machine Learning Specialization.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 Deep Learning Specialization.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 Machine Learning Engineering with Microsoft Azure.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 Data Analytics with Excel, SQL, Python, and </a:t>
            </a:r>
            <a:r>
              <a:rPr lang="en-US" dirty="0" err="1"/>
              <a:t>PowerBI</a:t>
            </a:r>
            <a:r>
              <a:rPr lang="en-US" dirty="0"/>
              <a:t>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 Frontend Web Development.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 Backend Web Development.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 Full Stack Development.</a:t>
            </a:r>
          </a:p>
        </p:txBody>
      </p:sp>
    </p:spTree>
    <p:extLst>
      <p:ext uri="{BB962C8B-B14F-4D97-AF65-F5344CB8AC3E}">
        <p14:creationId xmlns:p14="http://schemas.microsoft.com/office/powerpoint/2010/main" val="19991726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2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3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4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5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6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{6D94FD8C-F28A-4D40-8365-5370B69C3E82}tf11437505_win32</Template>
  <TotalTime>707</TotalTime>
  <Words>334</Words>
  <Application>Microsoft Macintosh PowerPoint</Application>
  <PresentationFormat>Widescreen</PresentationFormat>
  <Paragraphs>37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Georgia Pro Cond Light</vt:lpstr>
      <vt:lpstr>Speak Pro</vt:lpstr>
      <vt:lpstr>RetrospectVTI</vt:lpstr>
      <vt:lpstr>Aileadtech Data Science    Conference</vt:lpstr>
      <vt:lpstr>Agenda</vt:lpstr>
      <vt:lpstr>About Aileadtech</vt:lpstr>
      <vt:lpstr>Our Mission</vt:lpstr>
      <vt:lpstr>Our Core team</vt:lpstr>
      <vt:lpstr>Courses we offer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Aileadtech Data Science    Conference</dc:title>
  <dc:creator>Kehinde Ajayi</dc:creator>
  <cp:lastModifiedBy>Kehinde Ajayi</cp:lastModifiedBy>
  <cp:revision>4</cp:revision>
  <dcterms:created xsi:type="dcterms:W3CDTF">2022-10-22T01:49:56Z</dcterms:created>
  <dcterms:modified xsi:type="dcterms:W3CDTF">2022-10-22T19:10:33Z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